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435-C68C-224C-91C3-4337F6EE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AF9BE-D67A-8541-8071-61BF22040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4214-3161-DC4B-8C12-FCFEB5A5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06AB3-E56E-D44E-A74D-D383681F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CEA35-2DC3-5C40-8DB7-D79D0C31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6275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AF1B-4B43-9D44-B64D-E651CC7B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9F53D-42D2-8945-9B4D-2B18B16D3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9473-C9CE-D041-A376-005B77D2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6104C-8672-B648-AD32-6C763F22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5FFA-2CB9-D04B-B169-28953768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838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3A8D1-10EF-7545-AECC-A55D99461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BAEBC-37D9-D247-AEB0-F3C72EB7C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D452-70B3-9D48-8E40-11A50D0F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DF863-7BF8-B140-9B12-4D192049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2A5CE-61F6-A643-9371-36B18E37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764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02F5-3B0E-E746-8902-A916B90D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DD1F-FF01-C34B-9714-1C294567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53A6F-9F91-9A46-8EF7-E24357F3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15D62-1539-8E4C-AEDE-5C6DFCAB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0C24A-D659-4D4B-B2C3-D9C26538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863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3409-DF0F-7E46-AC26-F1BFCADC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01042-A3CF-F646-8426-5BAC1A4CC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AA98B-F851-4742-A59A-D9042C90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3AFD-B51B-D048-B745-A72D21FE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D9047-0EBB-B84D-BE37-7581E649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574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BBA7-4811-4B44-8FA3-D591B03B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335-29F6-6C46-8419-42F357B26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7EE52-767B-644B-B65A-87D5E1311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D8743-8F12-E149-8B19-B5B1A02A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6B342-CA70-A143-9689-C26469C8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7FB4D-D831-7746-BAAE-7E55384E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40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8ADD-971E-1843-815A-D806F3B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13639-92F0-EF44-B07C-819603652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4FC2C-72E3-8E44-888B-DE8353758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2EACC-C276-9441-A83E-7062C5F4F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21E67-DBE8-4B44-8DC2-3AEAEA2EB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F82D5-C30E-B94E-8592-633568C9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1EB33-E8D0-0947-B47A-C82B3419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49E0A-2859-B347-8DA2-617FD738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876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3F4D-9DC5-C446-8F9C-A243D065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ECBAD-A7EF-744C-9D5A-551E372A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6FB21-3D28-6247-B01A-4B3151D6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D9E92-07C4-8541-A3EA-20B84C26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53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7B6FA-87A0-0C44-868A-81CB3A5F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54CB4-5ECA-D44C-8DFE-5BBD596B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554AB-FCB7-1B4F-81C4-10804B9B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527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1503-A632-D043-A49B-1734E687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7281-6838-154A-BE47-7B5D3A6CB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85130-3F70-554F-BFB4-98A08B8E5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D23E4-E393-F64C-8708-F4D25460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AA566-3286-1244-9604-D9F17044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0625E-7850-C248-8DBC-22AEAAAD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993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0247-2662-0849-9D73-240EC05D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9CB45-DC07-E842-A1B8-F10D39BCD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DA333-C167-B14B-AF28-26C4D6732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AFE3E-44A9-D443-AF31-16C8D645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918BA-BB3D-8F44-B7F5-C6B1F32E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8C84-E4C5-3D40-A52C-90EB6622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221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F691B-41B6-2E48-A1E7-97C61D06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8774B-8633-9042-B3AA-0CF2550B8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050B0-B6D9-F74F-8059-89FC8AF6A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5123D-1963-6E4F-BD7E-44B142BC16CA}" type="datetimeFigureOut">
              <a:rPr lang="cs-CZ" smtClean="0"/>
              <a:t>26.11.18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592B-1086-4348-9083-BCA535327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CB5C5-3B24-5E49-A0F1-42663BB52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2477E-6FFF-9848-A091-CC41CA1166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139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B989C-60A9-7541-B85E-46B2E506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20" y="2370647"/>
            <a:ext cx="11811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C095-36A8-744F-BBB1-D37C42CC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34" y="2500516"/>
            <a:ext cx="1245828" cy="92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EE1D8-B54B-4A4C-A92E-EE726736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2471853"/>
            <a:ext cx="1152528" cy="978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14357-D587-D640-97B0-1E213B33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78" y="2500516"/>
            <a:ext cx="1245828" cy="921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D5C26-7DD7-354C-91FB-B5001B63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565" y="2367086"/>
            <a:ext cx="1188222" cy="118822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7C262CF-277A-7846-AEA0-5D9F37CB4223}"/>
              </a:ext>
            </a:extLst>
          </p:cNvPr>
          <p:cNvSpPr/>
          <p:nvPr/>
        </p:nvSpPr>
        <p:spPr>
          <a:xfrm>
            <a:off x="2092424" y="2699939"/>
            <a:ext cx="403761" cy="5225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183E2C1-C6DE-6242-B50F-2F406BC285D2}"/>
              </a:ext>
            </a:extLst>
          </p:cNvPr>
          <p:cNvSpPr/>
          <p:nvPr/>
        </p:nvSpPr>
        <p:spPr>
          <a:xfrm>
            <a:off x="4538110" y="2699939"/>
            <a:ext cx="403761" cy="5225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53A1BED-F034-C44F-8655-3FDF49EAA6AB}"/>
              </a:ext>
            </a:extLst>
          </p:cNvPr>
          <p:cNvSpPr/>
          <p:nvPr/>
        </p:nvSpPr>
        <p:spPr>
          <a:xfrm>
            <a:off x="6919068" y="2699938"/>
            <a:ext cx="403761" cy="5225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8684069-445A-7443-AA5B-911DE5987B38}"/>
              </a:ext>
            </a:extLst>
          </p:cNvPr>
          <p:cNvSpPr/>
          <p:nvPr/>
        </p:nvSpPr>
        <p:spPr>
          <a:xfrm>
            <a:off x="9364755" y="2699937"/>
            <a:ext cx="403761" cy="5225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9213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Lasek, Ivo</dc:creator>
  <cp:lastModifiedBy>Lasek, Ivo</cp:lastModifiedBy>
  <cp:revision>1</cp:revision>
  <dcterms:created xsi:type="dcterms:W3CDTF">2018-11-26T12:30:40Z</dcterms:created>
  <dcterms:modified xsi:type="dcterms:W3CDTF">2018-11-26T12:36:13Z</dcterms:modified>
</cp:coreProperties>
</file>